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81813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23A79-6F45-48DB-94E7-29DD2B72ECDD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FD771-E944-4660-A4D4-31320B676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794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23A79-6F45-48DB-94E7-29DD2B72ECDD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FD771-E944-4660-A4D4-31320B676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7922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23A79-6F45-48DB-94E7-29DD2B72ECDD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FD771-E944-4660-A4D4-31320B676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080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23A79-6F45-48DB-94E7-29DD2B72ECDD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FD771-E944-4660-A4D4-31320B676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460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23A79-6F45-48DB-94E7-29DD2B72ECDD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FD771-E944-4660-A4D4-31320B676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410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23A79-6F45-48DB-94E7-29DD2B72ECDD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FD771-E944-4660-A4D4-31320B676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2011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23A79-6F45-48DB-94E7-29DD2B72ECDD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FD771-E944-4660-A4D4-31320B676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3452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23A79-6F45-48DB-94E7-29DD2B72ECDD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FD771-E944-4660-A4D4-31320B676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2346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23A79-6F45-48DB-94E7-29DD2B72ECDD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FD771-E944-4660-A4D4-31320B676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141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23A79-6F45-48DB-94E7-29DD2B72ECDD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FD771-E944-4660-A4D4-31320B676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9352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23A79-6F45-48DB-94E7-29DD2B72ECDD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FD771-E944-4660-A4D4-31320B676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936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623A79-6F45-48DB-94E7-29DD2B72ECDD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1FD771-E944-4660-A4D4-31320B676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194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229600" cy="1143000"/>
          </a:xfrm>
        </p:spPr>
        <p:txBody>
          <a:bodyPr>
            <a:noAutofit/>
          </a:bodyPr>
          <a:lstStyle/>
          <a:p>
            <a:pPr lvl="1" algn="ctr" rtl="0">
              <a:spcBef>
                <a:spcPct val="0"/>
              </a:spcBef>
            </a:pPr>
            <a:r>
              <a:rPr lang="en-US" sz="3600" b="1" dirty="0" smtClean="0">
                <a:solidFill>
                  <a:schemeClr val="bg2">
                    <a:lumMod val="25000"/>
                  </a:schemeClr>
                </a:solidFill>
              </a:rPr>
              <a:t>What knowledge and skills do your students bring into the classroom?</a:t>
            </a:r>
            <a:br>
              <a:rPr lang="en-US" sz="3600" b="1" dirty="0" smtClean="0">
                <a:solidFill>
                  <a:schemeClr val="bg2">
                    <a:lumMod val="25000"/>
                  </a:schemeClr>
                </a:solidFill>
              </a:rPr>
            </a:br>
            <a:endParaRPr lang="en-US" sz="36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876800"/>
          </a:xfrm>
        </p:spPr>
        <p:txBody>
          <a:bodyPr/>
          <a:lstStyle/>
          <a:p>
            <a:r>
              <a:rPr lang="en-US" dirty="0" smtClean="0"/>
              <a:t>1.</a:t>
            </a:r>
          </a:p>
          <a:p>
            <a:endParaRPr lang="en-US" dirty="0"/>
          </a:p>
          <a:p>
            <a:r>
              <a:rPr lang="en-US" dirty="0" smtClean="0"/>
              <a:t>2.</a:t>
            </a:r>
          </a:p>
          <a:p>
            <a:endParaRPr lang="en-US" dirty="0"/>
          </a:p>
          <a:p>
            <a:r>
              <a:rPr lang="en-US" dirty="0" smtClean="0"/>
              <a:t>3.</a:t>
            </a:r>
          </a:p>
          <a:p>
            <a:endParaRPr lang="en-US" dirty="0"/>
          </a:p>
          <a:p>
            <a:r>
              <a:rPr lang="en-US" dirty="0" smtClean="0"/>
              <a:t>4.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82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20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What knowledge and skills do your students bring into the classroom?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knowledge and skills do your students bring into the classroom? </dc:title>
  <dc:creator>Milner, Rich</dc:creator>
  <cp:lastModifiedBy>Milner, Rich</cp:lastModifiedBy>
  <cp:revision>1</cp:revision>
  <cp:lastPrinted>2011-11-08T14:27:56Z</cp:lastPrinted>
  <dcterms:created xsi:type="dcterms:W3CDTF">2011-11-08T14:27:18Z</dcterms:created>
  <dcterms:modified xsi:type="dcterms:W3CDTF">2011-11-08T14:28:19Z</dcterms:modified>
</cp:coreProperties>
</file>